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331" r:id="rId3"/>
    <p:sldId id="332" r:id="rId4"/>
    <p:sldId id="333" r:id="rId5"/>
    <p:sldId id="308" r:id="rId6"/>
    <p:sldId id="293" r:id="rId7"/>
    <p:sldId id="334" r:id="rId8"/>
    <p:sldId id="335" r:id="rId9"/>
    <p:sldId id="336" r:id="rId10"/>
    <p:sldId id="337" r:id="rId11"/>
    <p:sldId id="338" r:id="rId12"/>
    <p:sldId id="339" r:id="rId13"/>
    <p:sldId id="340" r:id="rId1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335"/>
    <a:srgbClr val="339900"/>
    <a:srgbClr val="0000FF"/>
    <a:srgbClr val="007788"/>
    <a:srgbClr val="F2F2F2"/>
    <a:srgbClr val="366DCA"/>
    <a:srgbClr val="4285F4"/>
    <a:srgbClr val="8625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39"/>
    <p:restoredTop sz="94609"/>
  </p:normalViewPr>
  <p:slideViewPr>
    <p:cSldViewPr snapToGrid="0">
      <p:cViewPr varScale="1">
        <p:scale>
          <a:sx n="104" d="100"/>
          <a:sy n="104" d="100"/>
        </p:scale>
        <p:origin x="3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40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0120424-8D07-20F6-D68A-E30760A0A4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1CCDC8-54B5-A523-CA27-E6A5E5D8A6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4F65-D7CD-E542-8396-8B51408E64CA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662FD2-59CB-30B9-CFBD-C950860340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E2AC59-0FB2-9E99-921D-7A1F372057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A11C5-2C7E-2D42-A612-D2A8DB04E0E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054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59314-3B37-F245-9B8F-A2A1C0353C67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E6CEA-26FE-034F-A477-D730467E287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6353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0809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35709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28759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96048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53067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3209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22793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54759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AEF43-39C6-C3F5-5C48-1BBDF46D3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81D338-1B6B-87C8-E46B-1C1D92379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5D670A-4466-2CBA-BBD1-983E8C37B0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7E8D8F-876F-861D-DBE2-BE4DA7F1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7DC3A1-F343-3352-371D-831F4DC79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45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AA721-31A9-2B67-4910-D2086D294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0C1A1B-DCAB-03AF-309B-92606111D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3E663C-2812-1728-C722-80172FB6F9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2FA696-8418-9656-C609-0B09070C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0F911-C0EB-BC44-EA4B-5A1C27FC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616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778842-0EB9-B514-6901-7169D66509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FCF8DA-51D6-3B88-F5E4-E2C3979A9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BA24BC-D645-A181-911D-462A8F72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46832D-32AC-30EB-320B-35F291AA8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4389F7-E1AD-358F-267C-F364B4DE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6812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5FC6508-8FE8-3A8E-08B1-C518C90C8154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rgbClr val="F2F2F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4FD203D-B7F8-BD29-D545-195E51DEEFE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17578" y="12343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527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ED5BC-0BD8-7892-CFAB-A1FEA1C17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634FF9-3EE7-CA9F-DFBD-B7B435DF1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FFF546-0E25-CA01-16CD-087DB6CBDF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EFD939-881A-E5BD-0D28-3E86F060A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A4C3C2-A066-8A1A-A0A1-4F623E39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42625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88538-CEF7-8ACA-2DC5-F9B65A9BD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976740-43A9-A5A5-25DF-58C57682C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687F2-8339-420E-867A-7372E8AB4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2803E9-688E-DD1B-8AD3-320591CC5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169CD1-8F9B-1021-010D-67FC24C33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8F2E96-0684-DB4B-34D9-8596C98F2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9951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44C263-198D-2D76-CC2A-9A8FD1661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6A73AC-08FD-8C92-A179-DAAC0A0D5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29DCEB-AA1B-B297-E9CA-20A218B4D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A5C60-12AB-84A1-46EA-87555EDAD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B843FA8-6A85-66A3-E5C9-8433CE5BA7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02BC55-BEE2-FA47-A780-013BF781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2094BF-536B-FB2A-7F15-70465137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738128-93C5-9FC4-2C10-D47513807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5928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7F96A-F500-E2D0-AA44-125DC418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A3E9C4-A5A6-FD16-5AF5-ECB233CBC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A54B2F-F50C-09E5-9496-4F3F5C97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414C16-D92F-B08E-AB11-284BC311C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940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5A4245-DB70-EDEA-267D-EB1A0094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1434D4F-B43E-19EA-597E-DB7C4CF50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713F1D-34E0-BCD4-1F3A-976F315F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2732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38DA2-DB25-94F3-3652-8C3B41F05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427BB-AF3D-3108-2513-F98E6BD0E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996DF7-7E30-574B-F948-E62632573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1AFA42-1BE5-7F2F-3FD4-0B6784C1DF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B2052-2586-FB21-8F2A-62F22A507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7231E7-7B10-2DA6-6084-AFC1EEF4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517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7637D-DBD1-4D16-F6A1-7F12475D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F27F78-B51D-C991-8BAE-974B5FDE5B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7ABDBE-8D11-E12F-1D26-570D63847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7D2B0B-44EB-CC4B-6496-94202EA982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9D80F3-2C80-98DE-DAD4-9639379CD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6E5F43-AEAB-48A5-4B07-F57D2718B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68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D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FA5F824-5B54-8BCD-6E9E-4D4D52806A4D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E412D0A-E37B-3873-C839-E6EA19907DE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36333" y="330200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71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076127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KUGODS Algorithm Study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2A680A4B-A0F8-1ED1-2E91-EF5BE2CEE531}"/>
              </a:ext>
            </a:extLst>
          </p:cNvPr>
          <p:cNvSpPr txBox="1">
            <a:spLocks/>
          </p:cNvSpPr>
          <p:nvPr/>
        </p:nvSpPr>
        <p:spPr>
          <a:xfrm>
            <a:off x="575598" y="3457002"/>
            <a:ext cx="4296439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2022</a:t>
            </a:r>
            <a:r>
              <a:rPr kumimoji="1" lang="ko-KR" altLang="en-US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3Q~4Q</a:t>
            </a:r>
            <a:endParaRPr kumimoji="1" lang="ko-Kore-KR" altLang="en-US" sz="3200" dirty="0">
              <a:solidFill>
                <a:schemeClr val="bg1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1D57DC-BD09-77E3-1334-6E26A0B8C396}"/>
              </a:ext>
            </a:extLst>
          </p:cNvPr>
          <p:cNvSpPr txBox="1">
            <a:spLocks/>
          </p:cNvSpPr>
          <p:nvPr/>
        </p:nvSpPr>
        <p:spPr>
          <a:xfrm>
            <a:off x="651798" y="4851972"/>
            <a:ext cx="5899314" cy="50539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week </a:t>
            </a:r>
            <a:r>
              <a:rPr kumimoji="1" lang="en-US" altLang="ko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6</a:t>
            </a:r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. </a:t>
            </a:r>
            <a:r>
              <a:rPr kumimoji="1" lang="ko-KR" altLang="en-US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최단거리 알고리즘</a:t>
            </a:r>
            <a:endParaRPr kumimoji="1" lang="en-US" altLang="ko-Kore-KR" sz="2400" dirty="0">
              <a:solidFill>
                <a:schemeClr val="bg1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5678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Bellman-Ford-Moore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벨만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포드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3BF861-7BC3-D7D1-D837-900D7E98AEC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79408" y="1429093"/>
            <a:ext cx="9433183" cy="532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610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Floyd-</a:t>
            </a:r>
            <a:r>
              <a:rPr kumimoji="1" lang="en-US" altLang="ko-Kore-KR" sz="4000" b="1" dirty="0" err="1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Warshall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Algorithm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6374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모든 정점들 사이의 최단 거리를 구하는 알고리즘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시간 복잡도 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O(V^3)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구현 가능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순환이 없다면 음수 간선이 있어도 가능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플로이드</a:t>
            </a:r>
            <a:r>
              <a:rPr lang="en-US" altLang="ko-KR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-</a:t>
            </a: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워셜</a:t>
            </a: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알고리즘이란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28329BC-D059-EF6E-3142-33704104271D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Floyd-</a:t>
            </a:r>
            <a:r>
              <a:rPr kumimoji="1" lang="en-US" altLang="ko-Kore-KR" sz="4000" b="1" dirty="0" err="1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Warshall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플로이드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-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워셜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037D9E90-8CF3-A328-20E7-0274BE69086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6" y="3429000"/>
            <a:ext cx="6739603" cy="297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82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3E4C56-92BA-980C-150F-10808D54C9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16549" y="1251409"/>
            <a:ext cx="7772400" cy="519095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ADA92118-254B-B0B4-9501-ACEC8F429090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Floyd-</a:t>
            </a:r>
            <a:r>
              <a:rPr kumimoji="1" lang="en-US" altLang="ko-Kore-KR" sz="4000" b="1" dirty="0" err="1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Warshall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플로이드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-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워셜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686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최단거리 알고리즘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1843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가중 그래프에서 간선의 가중치의 합이 최소가 되는 경로를 찾는 알고리즘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최단거리 알고리즘이란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최단거리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5BF9EA-886F-CCA6-7490-AB4B936297B1}"/>
              </a:ext>
            </a:extLst>
          </p:cNvPr>
          <p:cNvSpPr txBox="1"/>
          <p:nvPr/>
        </p:nvSpPr>
        <p:spPr>
          <a:xfrm>
            <a:off x="575596" y="2607342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최단 경로 문제의 종류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AD673C-C3D2-D113-8EEF-6AE95858EE87}"/>
              </a:ext>
            </a:extLst>
          </p:cNvPr>
          <p:cNvSpPr txBox="1"/>
          <p:nvPr/>
        </p:nvSpPr>
        <p:spPr>
          <a:xfrm>
            <a:off x="575595" y="3231616"/>
            <a:ext cx="10273377" cy="2356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출발 최단 경로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(single-source)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: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어떤 하나의 정점에서 출발하여 나머지 모든 정점 까지의 최단 경로를 찾는 문제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도착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(single-destination)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최단 경로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: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 모든 정점에서 출발하여 어떤 하나의 정점까지의 최단 경로를 찾는 문제로 그래프 내의 간선들을 뒤집으면 단일 출발 최단거리 문제로 바뀔 수 있다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쌍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(single-pair)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최단 경로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: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 모든 정점 쌍들 사이의 최단 경로를 찾는 문제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5059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3741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BFS (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완전탐색 알고리즘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)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</a:t>
            </a:r>
            <a:endParaRPr lang="en-US" altLang="ko-KR" sz="20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가중치가 없거나 모든 가중치가 동일한 그래프에서 최단경로를 구하는 경우 가장 빠르다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u="none" strike="noStrike" dirty="0" err="1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다익스트라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알고리즘 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(</a:t>
            </a:r>
            <a:r>
              <a:rPr lang="en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Dijkstra Algorithm)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</a:t>
            </a:r>
            <a:endParaRPr lang="en-US" altLang="ko-KR" sz="20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음이 아닌 가중 그래프에서의 단일 쌍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,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출발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,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도착 최단 경로 문제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u="none" strike="noStrike" dirty="0" err="1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벨만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-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포드 알고리즘 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(</a:t>
            </a:r>
            <a:r>
              <a:rPr lang="en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Bellman-Ford-Moore Algorithm)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</a:t>
            </a:r>
            <a:endParaRPr lang="en-US" altLang="ko-KR" sz="20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가중 그래프에서의 단일 쌍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,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출발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,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도착 최단 경로 문제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u="none" strike="noStrike" dirty="0" err="1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플로이드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-</a:t>
            </a:r>
            <a:r>
              <a:rPr lang="ko-KR" altLang="en-US" sz="2000" b="1" u="none" strike="noStrike" dirty="0" err="1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워셜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알고리즘 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(</a:t>
            </a:r>
            <a:r>
              <a:rPr lang="en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Floyd-</a:t>
            </a:r>
            <a:r>
              <a:rPr lang="en" altLang="ko-KR" sz="2000" b="1" u="none" strike="noStrike" dirty="0" err="1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Warshall</a:t>
            </a:r>
            <a:r>
              <a:rPr lang="en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Algorithm)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</a:t>
            </a:r>
            <a:endParaRPr lang="en-US" altLang="ko-KR" sz="20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전체 쌍 최단 경로 문제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주요 알고리즘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최단거리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5580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Dijkstra Algorithm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28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2356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하나의 정점에서 다른 모든 정점으로 가는 최단 거리를 구하는 알고리즘 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이전에 구한 값을 재사용한다는 의미에서 </a:t>
            </a:r>
            <a:r>
              <a:rPr lang="ko-KR" altLang="en-US" sz="2000" dirty="0" err="1">
                <a:latin typeface="NanumSquareOTF_ac" panose="020B0600000101010101" pitchFamily="34" charset="-127"/>
                <a:ea typeface="NanumSquareOTF_ac" panose="020B0600000101010101" pitchFamily="34" charset="-127"/>
              </a:rPr>
              <a:t>다이나믹프로그래밍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, 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항상 가장 짧은 거리의 노드를 선택한다는 점에서 </a:t>
            </a:r>
            <a:r>
              <a:rPr lang="ko-KR" altLang="en-US" sz="2000" dirty="0" err="1">
                <a:latin typeface="NanumSquareOTF_ac" panose="020B0600000101010101" pitchFamily="34" charset="-127"/>
                <a:ea typeface="NanumSquareOTF_ac" panose="020B0600000101010101" pitchFamily="34" charset="-127"/>
              </a:rPr>
              <a:t>그리디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알고리즘으로 분류하기도 한다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시간 복잡도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O(V^2), O(</a:t>
            </a:r>
            <a:r>
              <a:rPr lang="en-US" altLang="ko-KR" sz="2000" dirty="0" err="1">
                <a:latin typeface="NanumSquareOTF_ac" panose="020B0600000101010101" pitchFamily="34" charset="-127"/>
                <a:ea typeface="NanumSquareOTF_ac" panose="020B0600000101010101" pitchFamily="34" charset="-127"/>
              </a:rPr>
              <a:t>ElogV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) 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구현 가능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음수 간선이 있을 경우 불가능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다익스트라</a:t>
            </a: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알고리즘이란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Dijkstra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다익스트라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D078E69B-E6C6-7F9D-70B7-1A5280B4075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69769" y="3582116"/>
            <a:ext cx="52705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005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Dijkstra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다익스트라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2B69D6B-FC42-ECEE-1E7D-DA03755321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32137" y="1262915"/>
            <a:ext cx="10401299" cy="518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736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Bellman-Ford-Moore Algorithm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4218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하나의 정점에서 다른 모든 정점으로 가는 최단 거리를 구하는 알고리즘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시간 복잡도 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O(VE)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구현 가능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음수 간선이 있어도 사용 가능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벨만포드</a:t>
            </a: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알고리즘이란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28329BC-D059-EF6E-3142-33704104271D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Bellman-Ford-Moore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벨만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포드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061E64EF-FD6A-2A08-3369-C68F0107312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6000" y="2675149"/>
            <a:ext cx="4243539" cy="352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930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</TotalTime>
  <Words>323</Words>
  <Application>Microsoft Macintosh PowerPoint</Application>
  <PresentationFormat>와이드스크린</PresentationFormat>
  <Paragraphs>51</Paragraphs>
  <Slides>13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NanumSquareOTF_ac</vt:lpstr>
      <vt:lpstr>NanumSquareOTF_ac Bold</vt:lpstr>
      <vt:lpstr>NanumSquareOTF_ac ExtraBold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허준환[ 학부재학 / 데이터과학과 ]</dc:creator>
  <cp:lastModifiedBy>허준환[ 학부재학 / 데이터과학과 ]</cp:lastModifiedBy>
  <cp:revision>50</cp:revision>
  <cp:lastPrinted>2022-11-29T13:38:12Z</cp:lastPrinted>
  <dcterms:created xsi:type="dcterms:W3CDTF">2022-09-30T06:36:40Z</dcterms:created>
  <dcterms:modified xsi:type="dcterms:W3CDTF">2022-11-29T13:38:17Z</dcterms:modified>
</cp:coreProperties>
</file>

<file path=docProps/thumbnail.jpeg>
</file>